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sldIdLst>
    <p:sldId id="256" r:id="rId2"/>
  </p:sldIdLst>
  <p:sldSz cx="25203150" cy="36004500"/>
  <p:notesSz cx="6858000" cy="9144000"/>
  <p:defaultTextStyle>
    <a:defPPr>
      <a:defRPr lang="tr-TR"/>
    </a:defPPr>
    <a:lvl1pPr marL="0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28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455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183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4911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637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365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092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89820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" d="100"/>
          <a:sy n="10" d="100"/>
        </p:scale>
        <p:origin x="2010" y="-114"/>
      </p:cViewPr>
      <p:guideLst>
        <p:guide orient="horz" pos="11340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9670" y="6829129"/>
            <a:ext cx="17963810" cy="13173368"/>
          </a:xfrm>
        </p:spPr>
        <p:txBody>
          <a:bodyPr anchor="b">
            <a:normAutofit/>
          </a:bodyPr>
          <a:lstStyle>
            <a:lvl1pPr algn="ctr">
              <a:defRPr sz="1323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9670" y="20402558"/>
            <a:ext cx="17963810" cy="7200895"/>
          </a:xfrm>
        </p:spPr>
        <p:txBody>
          <a:bodyPr>
            <a:normAutofit/>
          </a:bodyPr>
          <a:lstStyle>
            <a:lvl1pPr marL="0" indent="0" algn="ctr">
              <a:buNone/>
              <a:defRPr sz="6064">
                <a:solidFill>
                  <a:schemeClr val="bg1">
                    <a:lumMod val="50000"/>
                  </a:schemeClr>
                </a:solidFill>
              </a:defRPr>
            </a:lvl1pPr>
            <a:lvl2pPr marL="1260180" indent="0" algn="ctr">
              <a:buNone/>
              <a:defRPr sz="5513"/>
            </a:lvl2pPr>
            <a:lvl3pPr marL="2520361" indent="0" algn="ctr">
              <a:buNone/>
              <a:defRPr sz="4961"/>
            </a:lvl3pPr>
            <a:lvl4pPr marL="3780541" indent="0" algn="ctr">
              <a:buNone/>
              <a:defRPr sz="4410"/>
            </a:lvl4pPr>
            <a:lvl5pPr marL="5040721" indent="0" algn="ctr">
              <a:buNone/>
              <a:defRPr sz="4410"/>
            </a:lvl5pPr>
            <a:lvl6pPr marL="6300902" indent="0" algn="ctr">
              <a:buNone/>
              <a:defRPr sz="4410"/>
            </a:lvl6pPr>
            <a:lvl7pPr marL="7561082" indent="0" algn="ctr">
              <a:buNone/>
              <a:defRPr sz="4410"/>
            </a:lvl7pPr>
            <a:lvl8pPr marL="8821263" indent="0" algn="ctr">
              <a:buNone/>
              <a:defRPr sz="4410"/>
            </a:lvl8pPr>
            <a:lvl9pPr marL="10081443" indent="0" algn="ctr">
              <a:buNone/>
              <a:defRPr sz="441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95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8985" y="22519213"/>
            <a:ext cx="21425224" cy="4260953"/>
          </a:xfrm>
        </p:spPr>
        <p:txBody>
          <a:bodyPr anchor="b"/>
          <a:lstStyle>
            <a:lvl1pPr>
              <a:defRPr sz="882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49090" y="3665870"/>
            <a:ext cx="20305015" cy="16874214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8820"/>
            </a:lvl1pPr>
            <a:lvl2pPr marL="1260180" indent="0">
              <a:buNone/>
              <a:defRPr sz="7718"/>
            </a:lvl2pPr>
            <a:lvl3pPr marL="2520361" indent="0">
              <a:buNone/>
              <a:defRPr sz="6615"/>
            </a:lvl3pPr>
            <a:lvl4pPr marL="3780541" indent="0">
              <a:buNone/>
              <a:defRPr sz="5513"/>
            </a:lvl4pPr>
            <a:lvl5pPr marL="5040721" indent="0">
              <a:buNone/>
              <a:defRPr sz="5513"/>
            </a:lvl5pPr>
            <a:lvl6pPr marL="6300902" indent="0">
              <a:buNone/>
              <a:defRPr sz="5513"/>
            </a:lvl6pPr>
            <a:lvl7pPr marL="7561082" indent="0">
              <a:buNone/>
              <a:defRPr sz="5513"/>
            </a:lvl7pPr>
            <a:lvl8pPr marL="8821263" indent="0">
              <a:buNone/>
              <a:defRPr sz="5513"/>
            </a:lvl8pPr>
            <a:lvl9pPr marL="10081443" indent="0">
              <a:buNone/>
              <a:defRPr sz="5513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8945" y="26820822"/>
            <a:ext cx="21425266" cy="3582978"/>
          </a:xfrm>
        </p:spPr>
        <p:txBody>
          <a:bodyPr/>
          <a:lstStyle>
            <a:lvl1pPr marL="0" indent="0" algn="ctr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281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8945" y="3200403"/>
            <a:ext cx="21425266" cy="17993036"/>
          </a:xfrm>
        </p:spPr>
        <p:txBody>
          <a:bodyPr anchor="ctr"/>
          <a:lstStyle>
            <a:lvl1pPr algn="ctr">
              <a:defRPr sz="882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8945" y="22075310"/>
            <a:ext cx="21425266" cy="8328495"/>
          </a:xfrm>
        </p:spPr>
        <p:txBody>
          <a:bodyPr anchor="ctr"/>
          <a:lstStyle>
            <a:lvl1pPr marL="0" indent="0" algn="ctr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951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9591" y="4581090"/>
            <a:ext cx="19230533" cy="14332054"/>
          </a:xfrm>
        </p:spPr>
        <p:txBody>
          <a:bodyPr anchor="ctr"/>
          <a:lstStyle>
            <a:lvl1pPr>
              <a:defRPr sz="882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3556897" y="18952668"/>
            <a:ext cx="18092642" cy="3122637"/>
          </a:xfrm>
        </p:spPr>
        <p:txBody>
          <a:bodyPr anchor="t">
            <a:normAutofit/>
          </a:bodyPr>
          <a:lstStyle>
            <a:lvl1pPr marL="0" indent="0">
              <a:buNone/>
              <a:defRPr sz="3859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8945" y="22957187"/>
            <a:ext cx="21425266" cy="7460528"/>
          </a:xfrm>
        </p:spPr>
        <p:txBody>
          <a:bodyPr anchor="ctr">
            <a:normAutofit/>
          </a:bodyPr>
          <a:lstStyle>
            <a:lvl1pPr marL="0" indent="0" algn="ctr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2033082" y="4661260"/>
            <a:ext cx="1507360" cy="3070074"/>
          </a:xfrm>
          <a:prstGeom prst="rect">
            <a:avLst/>
          </a:prstGeom>
        </p:spPr>
        <p:txBody>
          <a:bodyPr vert="horz" lIns="252032" tIns="126016" rIns="252032" bIns="12601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2205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636922" y="16380079"/>
            <a:ext cx="1525973" cy="3070074"/>
          </a:xfrm>
          <a:prstGeom prst="rect">
            <a:avLst/>
          </a:prstGeom>
        </p:spPr>
        <p:txBody>
          <a:bodyPr vert="horz" lIns="252032" tIns="126016" rIns="252032" bIns="12601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2205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1975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8945" y="11228293"/>
            <a:ext cx="21425266" cy="13187134"/>
          </a:xfrm>
        </p:spPr>
        <p:txBody>
          <a:bodyPr anchor="b"/>
          <a:lstStyle>
            <a:lvl1pPr algn="ctr">
              <a:defRPr sz="882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8945" y="24477259"/>
            <a:ext cx="21425266" cy="5988381"/>
          </a:xfrm>
        </p:spPr>
        <p:txBody>
          <a:bodyPr anchor="t"/>
          <a:lstStyle>
            <a:lvl1pPr marL="0" indent="0" algn="ctr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44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888945" y="3200400"/>
            <a:ext cx="21425266" cy="842674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888944" y="12427238"/>
            <a:ext cx="6819602" cy="302537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6615" b="0">
                <a:solidFill>
                  <a:schemeClr val="tx1"/>
                </a:solidFill>
              </a:defRPr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888944" y="15452622"/>
            <a:ext cx="6819602" cy="14951186"/>
          </a:xfrm>
        </p:spPr>
        <p:txBody>
          <a:bodyPr anchor="t">
            <a:normAutofit/>
          </a:bodyPr>
          <a:lstStyle>
            <a:lvl1pPr marL="0" indent="0" algn="ctr">
              <a:buNone/>
              <a:defRPr sz="3859"/>
            </a:lvl1pPr>
            <a:lvl2pPr marL="1260180" indent="0">
              <a:buNone/>
              <a:defRPr sz="3308"/>
            </a:lvl2pPr>
            <a:lvl3pPr marL="2520361" indent="0">
              <a:buNone/>
              <a:defRPr sz="2756"/>
            </a:lvl3pPr>
            <a:lvl4pPr marL="3780541" indent="0">
              <a:buNone/>
              <a:defRPr sz="2481"/>
            </a:lvl4pPr>
            <a:lvl5pPr marL="5040721" indent="0">
              <a:buNone/>
              <a:defRPr sz="2481"/>
            </a:lvl5pPr>
            <a:lvl6pPr marL="6300902" indent="0">
              <a:buNone/>
              <a:defRPr sz="2481"/>
            </a:lvl6pPr>
            <a:lvl7pPr marL="7561082" indent="0">
              <a:buNone/>
              <a:defRPr sz="2481"/>
            </a:lvl7pPr>
            <a:lvl8pPr marL="8821263" indent="0">
              <a:buNone/>
              <a:defRPr sz="2481"/>
            </a:lvl8pPr>
            <a:lvl9pPr marL="10081443" indent="0">
              <a:buNone/>
              <a:defRPr sz="248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03925" y="12427238"/>
            <a:ext cx="6804192" cy="302537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6615" b="0">
                <a:solidFill>
                  <a:schemeClr val="tx1"/>
                </a:solidFill>
              </a:defRPr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9181103" y="15452622"/>
            <a:ext cx="6828645" cy="14951186"/>
          </a:xfrm>
        </p:spPr>
        <p:txBody>
          <a:bodyPr anchor="t">
            <a:normAutofit/>
          </a:bodyPr>
          <a:lstStyle>
            <a:lvl1pPr marL="0" indent="0" algn="ctr">
              <a:buNone/>
              <a:defRPr sz="3859"/>
            </a:lvl1pPr>
            <a:lvl2pPr marL="1260180" indent="0">
              <a:buNone/>
              <a:defRPr sz="3308"/>
            </a:lvl2pPr>
            <a:lvl3pPr marL="2520361" indent="0">
              <a:buNone/>
              <a:defRPr sz="2756"/>
            </a:lvl3pPr>
            <a:lvl4pPr marL="3780541" indent="0">
              <a:buNone/>
              <a:defRPr sz="2481"/>
            </a:lvl4pPr>
            <a:lvl5pPr marL="5040721" indent="0">
              <a:buNone/>
              <a:defRPr sz="2481"/>
            </a:lvl5pPr>
            <a:lvl6pPr marL="6300902" indent="0">
              <a:buNone/>
              <a:defRPr sz="2481"/>
            </a:lvl6pPr>
            <a:lvl7pPr marL="7561082" indent="0">
              <a:buNone/>
              <a:defRPr sz="2481"/>
            </a:lvl7pPr>
            <a:lvl8pPr marL="8821263" indent="0">
              <a:buNone/>
              <a:defRPr sz="2481"/>
            </a:lvl8pPr>
            <a:lvl9pPr marL="10081443" indent="0">
              <a:buNone/>
              <a:defRPr sz="248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6482303" y="12427238"/>
            <a:ext cx="6831906" cy="302537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6615" b="0">
                <a:solidFill>
                  <a:schemeClr val="tx1"/>
                </a:solidFill>
              </a:defRPr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16482303" y="15452622"/>
            <a:ext cx="6831906" cy="14951186"/>
          </a:xfrm>
        </p:spPr>
        <p:txBody>
          <a:bodyPr anchor="t">
            <a:normAutofit/>
          </a:bodyPr>
          <a:lstStyle>
            <a:lvl1pPr marL="0" indent="0" algn="ctr">
              <a:buNone/>
              <a:defRPr sz="3859"/>
            </a:lvl1pPr>
            <a:lvl2pPr marL="1260180" indent="0">
              <a:buNone/>
              <a:defRPr sz="3308"/>
            </a:lvl2pPr>
            <a:lvl3pPr marL="2520361" indent="0">
              <a:buNone/>
              <a:defRPr sz="2756"/>
            </a:lvl3pPr>
            <a:lvl4pPr marL="3780541" indent="0">
              <a:buNone/>
              <a:defRPr sz="2481"/>
            </a:lvl4pPr>
            <a:lvl5pPr marL="5040721" indent="0">
              <a:buNone/>
              <a:defRPr sz="2481"/>
            </a:lvl5pPr>
            <a:lvl6pPr marL="6300902" indent="0">
              <a:buNone/>
              <a:defRPr sz="2481"/>
            </a:lvl6pPr>
            <a:lvl7pPr marL="7561082" indent="0">
              <a:buNone/>
              <a:defRPr sz="2481"/>
            </a:lvl7pPr>
            <a:lvl8pPr marL="8821263" indent="0">
              <a:buNone/>
              <a:defRPr sz="2481"/>
            </a:lvl8pPr>
            <a:lvl9pPr marL="10081443" indent="0">
              <a:buNone/>
              <a:defRPr sz="248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799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888945" y="3206553"/>
            <a:ext cx="21425266" cy="842059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888945" y="22075305"/>
            <a:ext cx="6814296" cy="302537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6064" b="0">
                <a:solidFill>
                  <a:schemeClr val="tx1"/>
                </a:solidFill>
              </a:defRPr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888945" y="12427238"/>
            <a:ext cx="6814296" cy="8001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4410"/>
            </a:lvl1pPr>
            <a:lvl2pPr marL="1260180" indent="0">
              <a:buNone/>
              <a:defRPr sz="4410"/>
            </a:lvl2pPr>
            <a:lvl3pPr marL="2520361" indent="0">
              <a:buNone/>
              <a:defRPr sz="4410"/>
            </a:lvl3pPr>
            <a:lvl4pPr marL="3780541" indent="0">
              <a:buNone/>
              <a:defRPr sz="4410"/>
            </a:lvl4pPr>
            <a:lvl5pPr marL="5040721" indent="0">
              <a:buNone/>
              <a:defRPr sz="4410"/>
            </a:lvl5pPr>
            <a:lvl6pPr marL="6300902" indent="0">
              <a:buNone/>
              <a:defRPr sz="4410"/>
            </a:lvl6pPr>
            <a:lvl7pPr marL="7561082" indent="0">
              <a:buNone/>
              <a:defRPr sz="4410"/>
            </a:lvl7pPr>
            <a:lvl8pPr marL="8821263" indent="0">
              <a:buNone/>
              <a:defRPr sz="4410"/>
            </a:lvl8pPr>
            <a:lvl9pPr marL="10081443" indent="0">
              <a:buNone/>
              <a:defRPr sz="441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888945" y="25100680"/>
            <a:ext cx="6814296" cy="5303120"/>
          </a:xfrm>
        </p:spPr>
        <p:txBody>
          <a:bodyPr anchor="t">
            <a:normAutofit/>
          </a:bodyPr>
          <a:lstStyle>
            <a:lvl1pPr marL="0" indent="0" algn="ctr">
              <a:buNone/>
              <a:defRPr sz="3859"/>
            </a:lvl1pPr>
            <a:lvl2pPr marL="1260180" indent="0">
              <a:buNone/>
              <a:defRPr sz="3308"/>
            </a:lvl2pPr>
            <a:lvl3pPr marL="2520361" indent="0">
              <a:buNone/>
              <a:defRPr sz="2756"/>
            </a:lvl3pPr>
            <a:lvl4pPr marL="3780541" indent="0">
              <a:buNone/>
              <a:defRPr sz="2481"/>
            </a:lvl4pPr>
            <a:lvl5pPr marL="5040721" indent="0">
              <a:buNone/>
              <a:defRPr sz="2481"/>
            </a:lvl5pPr>
            <a:lvl6pPr marL="6300902" indent="0">
              <a:buNone/>
              <a:defRPr sz="2481"/>
            </a:lvl6pPr>
            <a:lvl7pPr marL="7561082" indent="0">
              <a:buNone/>
              <a:defRPr sz="2481"/>
            </a:lvl7pPr>
            <a:lvl8pPr marL="8821263" indent="0">
              <a:buNone/>
              <a:defRPr sz="2481"/>
            </a:lvl8pPr>
            <a:lvl9pPr marL="10081443" indent="0">
              <a:buNone/>
              <a:defRPr sz="248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84016" y="22075305"/>
            <a:ext cx="6825498" cy="302537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6064" b="0">
                <a:solidFill>
                  <a:schemeClr val="tx1"/>
                </a:solidFill>
              </a:defRPr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9181099" y="12427238"/>
            <a:ext cx="6828648" cy="8001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4410"/>
            </a:lvl1pPr>
            <a:lvl2pPr marL="1260180" indent="0">
              <a:buNone/>
              <a:defRPr sz="4410"/>
            </a:lvl2pPr>
            <a:lvl3pPr marL="2520361" indent="0">
              <a:buNone/>
              <a:defRPr sz="4410"/>
            </a:lvl3pPr>
            <a:lvl4pPr marL="3780541" indent="0">
              <a:buNone/>
              <a:defRPr sz="4410"/>
            </a:lvl4pPr>
            <a:lvl5pPr marL="5040721" indent="0">
              <a:buNone/>
              <a:defRPr sz="4410"/>
            </a:lvl5pPr>
            <a:lvl6pPr marL="6300902" indent="0">
              <a:buNone/>
              <a:defRPr sz="4410"/>
            </a:lvl6pPr>
            <a:lvl7pPr marL="7561082" indent="0">
              <a:buNone/>
              <a:defRPr sz="4410"/>
            </a:lvl7pPr>
            <a:lvl8pPr marL="8821263" indent="0">
              <a:buNone/>
              <a:defRPr sz="4410"/>
            </a:lvl8pPr>
            <a:lvl9pPr marL="10081443" indent="0">
              <a:buNone/>
              <a:defRPr sz="441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9181099" y="25100678"/>
            <a:ext cx="6828648" cy="5303125"/>
          </a:xfrm>
        </p:spPr>
        <p:txBody>
          <a:bodyPr anchor="t">
            <a:normAutofit/>
          </a:bodyPr>
          <a:lstStyle>
            <a:lvl1pPr marL="0" indent="0" algn="ctr">
              <a:buNone/>
              <a:defRPr sz="3859"/>
            </a:lvl1pPr>
            <a:lvl2pPr marL="1260180" indent="0">
              <a:buNone/>
              <a:defRPr sz="3308"/>
            </a:lvl2pPr>
            <a:lvl3pPr marL="2520361" indent="0">
              <a:buNone/>
              <a:defRPr sz="2756"/>
            </a:lvl3pPr>
            <a:lvl4pPr marL="3780541" indent="0">
              <a:buNone/>
              <a:defRPr sz="2481"/>
            </a:lvl4pPr>
            <a:lvl5pPr marL="5040721" indent="0">
              <a:buNone/>
              <a:defRPr sz="2481"/>
            </a:lvl5pPr>
            <a:lvl6pPr marL="6300902" indent="0">
              <a:buNone/>
              <a:defRPr sz="2481"/>
            </a:lvl6pPr>
            <a:lvl7pPr marL="7561082" indent="0">
              <a:buNone/>
              <a:defRPr sz="2481"/>
            </a:lvl7pPr>
            <a:lvl8pPr marL="8821263" indent="0">
              <a:buNone/>
              <a:defRPr sz="2481"/>
            </a:lvl8pPr>
            <a:lvl9pPr marL="10081443" indent="0">
              <a:buNone/>
              <a:defRPr sz="248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6482305" y="22075305"/>
            <a:ext cx="6823127" cy="302537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6064" b="0">
                <a:solidFill>
                  <a:schemeClr val="tx1"/>
                </a:solidFill>
              </a:defRPr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16482303" y="12427238"/>
            <a:ext cx="6831906" cy="8001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4410"/>
            </a:lvl1pPr>
            <a:lvl2pPr marL="1260180" indent="0">
              <a:buNone/>
              <a:defRPr sz="4410"/>
            </a:lvl2pPr>
            <a:lvl3pPr marL="2520361" indent="0">
              <a:buNone/>
              <a:defRPr sz="4410"/>
            </a:lvl3pPr>
            <a:lvl4pPr marL="3780541" indent="0">
              <a:buNone/>
              <a:defRPr sz="4410"/>
            </a:lvl4pPr>
            <a:lvl5pPr marL="5040721" indent="0">
              <a:buNone/>
              <a:defRPr sz="4410"/>
            </a:lvl5pPr>
            <a:lvl6pPr marL="6300902" indent="0">
              <a:buNone/>
              <a:defRPr sz="4410"/>
            </a:lvl6pPr>
            <a:lvl7pPr marL="7561082" indent="0">
              <a:buNone/>
              <a:defRPr sz="4410"/>
            </a:lvl7pPr>
            <a:lvl8pPr marL="8821263" indent="0">
              <a:buNone/>
              <a:defRPr sz="4410"/>
            </a:lvl8pPr>
            <a:lvl9pPr marL="10081443" indent="0">
              <a:buNone/>
              <a:defRPr sz="441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16482044" y="25100668"/>
            <a:ext cx="6832165" cy="5303135"/>
          </a:xfrm>
        </p:spPr>
        <p:txBody>
          <a:bodyPr anchor="t">
            <a:normAutofit/>
          </a:bodyPr>
          <a:lstStyle>
            <a:lvl1pPr marL="0" indent="0" algn="ctr">
              <a:buNone/>
              <a:defRPr sz="3859"/>
            </a:lvl1pPr>
            <a:lvl2pPr marL="1260180" indent="0">
              <a:buNone/>
              <a:defRPr sz="3308"/>
            </a:lvl2pPr>
            <a:lvl3pPr marL="2520361" indent="0">
              <a:buNone/>
              <a:defRPr sz="2756"/>
            </a:lvl3pPr>
            <a:lvl4pPr marL="3780541" indent="0">
              <a:buNone/>
              <a:defRPr sz="2481"/>
            </a:lvl4pPr>
            <a:lvl5pPr marL="5040721" indent="0">
              <a:buNone/>
              <a:defRPr sz="2481"/>
            </a:lvl5pPr>
            <a:lvl6pPr marL="6300902" indent="0">
              <a:buNone/>
              <a:defRPr sz="2481"/>
            </a:lvl6pPr>
            <a:lvl7pPr marL="7561082" indent="0">
              <a:buNone/>
              <a:defRPr sz="2481"/>
            </a:lvl7pPr>
            <a:lvl8pPr marL="8821263" indent="0">
              <a:buNone/>
              <a:defRPr sz="2481"/>
            </a:lvl8pPr>
            <a:lvl9pPr marL="10081443" indent="0">
              <a:buNone/>
              <a:defRPr sz="248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391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1888945" y="12427246"/>
            <a:ext cx="21425266" cy="179765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118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6006" y="3200413"/>
            <a:ext cx="5278205" cy="2720339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1888945" y="3200413"/>
            <a:ext cx="15832019" cy="2720339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038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1888941" y="12427241"/>
            <a:ext cx="21423973" cy="179765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88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8944" y="4349964"/>
            <a:ext cx="21399012" cy="14368300"/>
          </a:xfrm>
        </p:spPr>
        <p:txBody>
          <a:bodyPr anchor="b">
            <a:normAutofit/>
          </a:bodyPr>
          <a:lstStyle>
            <a:lvl1pPr>
              <a:defRPr sz="11025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8944" y="19201657"/>
            <a:ext cx="21399012" cy="7182961"/>
          </a:xfrm>
        </p:spPr>
        <p:txBody>
          <a:bodyPr>
            <a:normAutofit/>
          </a:bodyPr>
          <a:lstStyle>
            <a:lvl1pPr marL="0" indent="0" algn="ctr">
              <a:buNone/>
              <a:defRPr sz="5513">
                <a:solidFill>
                  <a:schemeClr val="bg1">
                    <a:lumMod val="50000"/>
                  </a:schemeClr>
                </a:solidFill>
              </a:defRPr>
            </a:lvl1pPr>
            <a:lvl2pPr marL="1260180" indent="0">
              <a:buNone/>
              <a:defRPr sz="5513">
                <a:solidFill>
                  <a:schemeClr val="tx1">
                    <a:tint val="75000"/>
                  </a:schemeClr>
                </a:solidFill>
              </a:defRPr>
            </a:lvl2pPr>
            <a:lvl3pPr marL="2520361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80541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040721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6300902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7561082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8821263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0081443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77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88946" y="3247222"/>
            <a:ext cx="21425263" cy="837992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1888941" y="12427241"/>
            <a:ext cx="10555115" cy="179765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12759095" y="12427241"/>
            <a:ext cx="10553819" cy="179765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157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88946" y="3247222"/>
            <a:ext cx="21425263" cy="837992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69675" y="12447844"/>
            <a:ext cx="10074386" cy="3569969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7166" b="0">
                <a:solidFill>
                  <a:schemeClr val="tx1"/>
                </a:solidFill>
              </a:defRPr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1888943" y="16017821"/>
            <a:ext cx="10555115" cy="1438598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222606" y="12447844"/>
            <a:ext cx="10091604" cy="3569969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7166" b="0">
                <a:solidFill>
                  <a:schemeClr val="tx1"/>
                </a:solidFill>
              </a:defRPr>
            </a:lvl1pPr>
            <a:lvl2pPr marL="1260180" indent="0">
              <a:buNone/>
              <a:defRPr sz="5513" b="1"/>
            </a:lvl2pPr>
            <a:lvl3pPr marL="2520361" indent="0">
              <a:buNone/>
              <a:defRPr sz="4961" b="1"/>
            </a:lvl3pPr>
            <a:lvl4pPr marL="3780541" indent="0">
              <a:buNone/>
              <a:defRPr sz="4410" b="1"/>
            </a:lvl4pPr>
            <a:lvl5pPr marL="5040721" indent="0">
              <a:buNone/>
              <a:defRPr sz="4410" b="1"/>
            </a:lvl5pPr>
            <a:lvl6pPr marL="6300902" indent="0">
              <a:buNone/>
              <a:defRPr sz="4410" b="1"/>
            </a:lvl6pPr>
            <a:lvl7pPr marL="7561082" indent="0">
              <a:buNone/>
              <a:defRPr sz="4410" b="1"/>
            </a:lvl7pPr>
            <a:lvl8pPr marL="8821263" indent="0">
              <a:buNone/>
              <a:defRPr sz="4410" b="1"/>
            </a:lvl8pPr>
            <a:lvl9pPr marL="10081443" indent="0">
              <a:buNone/>
              <a:defRPr sz="441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12759096" y="16017821"/>
            <a:ext cx="10553822" cy="1438598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18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31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1488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8944" y="3200400"/>
            <a:ext cx="8135805" cy="10622073"/>
          </a:xfrm>
        </p:spPr>
        <p:txBody>
          <a:bodyPr anchor="b"/>
          <a:lstStyle>
            <a:lvl1pPr algn="ctr">
              <a:defRPr sz="882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10497308" y="3200408"/>
            <a:ext cx="12816899" cy="272033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8945" y="13822473"/>
            <a:ext cx="8135808" cy="16581327"/>
          </a:xfrm>
        </p:spPr>
        <p:txBody>
          <a:bodyPr/>
          <a:lstStyle>
            <a:lvl1pPr marL="0" indent="0" algn="ctr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05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03150" cy="36004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8946" y="3200400"/>
            <a:ext cx="11382260" cy="10622084"/>
          </a:xfrm>
        </p:spPr>
        <p:txBody>
          <a:bodyPr anchor="b"/>
          <a:lstStyle>
            <a:lvl1pPr algn="ctr">
              <a:defRPr sz="882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93020" y="3200405"/>
            <a:ext cx="8284877" cy="272034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8820"/>
            </a:lvl1pPr>
            <a:lvl2pPr marL="1260180" indent="0">
              <a:buNone/>
              <a:defRPr sz="7718"/>
            </a:lvl2pPr>
            <a:lvl3pPr marL="2520361" indent="0">
              <a:buNone/>
              <a:defRPr sz="6615"/>
            </a:lvl3pPr>
            <a:lvl4pPr marL="3780541" indent="0">
              <a:buNone/>
              <a:defRPr sz="5513"/>
            </a:lvl4pPr>
            <a:lvl5pPr marL="5040721" indent="0">
              <a:buNone/>
              <a:defRPr sz="5513"/>
            </a:lvl5pPr>
            <a:lvl6pPr marL="6300902" indent="0">
              <a:buNone/>
              <a:defRPr sz="5513"/>
            </a:lvl6pPr>
            <a:lvl7pPr marL="7561082" indent="0">
              <a:buNone/>
              <a:defRPr sz="5513"/>
            </a:lvl7pPr>
            <a:lvl8pPr marL="8821263" indent="0">
              <a:buNone/>
              <a:defRPr sz="5513"/>
            </a:lvl8pPr>
            <a:lvl9pPr marL="10081443" indent="0">
              <a:buNone/>
              <a:defRPr sz="5513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8985" y="13822481"/>
            <a:ext cx="11382221" cy="16581322"/>
          </a:xfrm>
        </p:spPr>
        <p:txBody>
          <a:bodyPr/>
          <a:lstStyle>
            <a:lvl1pPr marL="0" indent="0" algn="ctr">
              <a:buNone/>
              <a:defRPr sz="4410"/>
            </a:lvl1pPr>
            <a:lvl2pPr marL="1260180" indent="0">
              <a:buNone/>
              <a:defRPr sz="3859"/>
            </a:lvl2pPr>
            <a:lvl3pPr marL="2520361" indent="0">
              <a:buNone/>
              <a:defRPr sz="3308"/>
            </a:lvl3pPr>
            <a:lvl4pPr marL="3780541" indent="0">
              <a:buNone/>
              <a:defRPr sz="2756"/>
            </a:lvl4pPr>
            <a:lvl5pPr marL="5040721" indent="0">
              <a:buNone/>
              <a:defRPr sz="2756"/>
            </a:lvl5pPr>
            <a:lvl6pPr marL="6300902" indent="0">
              <a:buNone/>
              <a:defRPr sz="2756"/>
            </a:lvl6pPr>
            <a:lvl7pPr marL="7561082" indent="0">
              <a:buNone/>
              <a:defRPr sz="2756"/>
            </a:lvl7pPr>
            <a:lvl8pPr marL="8821263" indent="0">
              <a:buNone/>
              <a:defRPr sz="2756"/>
            </a:lvl8pPr>
            <a:lvl9pPr marL="10081443" indent="0">
              <a:buNone/>
              <a:defRPr sz="275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47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-3"/>
            <a:ext cx="25203156" cy="36004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8946" y="3247222"/>
            <a:ext cx="21425263" cy="83799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8945" y="12427246"/>
            <a:ext cx="21425266" cy="1797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873390" y="30887202"/>
            <a:ext cx="5670709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56">
                <a:solidFill>
                  <a:schemeClr val="tx1"/>
                </a:solidFill>
              </a:defRPr>
            </a:lvl1pPr>
          </a:lstStyle>
          <a:p>
            <a:fld id="{3EF54B48-1D64-42E8-B8DA-AEDC68F3020F}" type="datetimeFigureOut">
              <a:rPr lang="tr-TR" smtClean="0"/>
              <a:t>27.04.2022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8945" y="30887202"/>
            <a:ext cx="13794108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56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34436" y="30887202"/>
            <a:ext cx="1579775" cy="191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56">
                <a:solidFill>
                  <a:schemeClr val="tx1"/>
                </a:solidFill>
              </a:defRPr>
            </a:lvl1pPr>
          </a:lstStyle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788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  <p:sldLayoutId id="2147483963" r:id="rId12"/>
    <p:sldLayoutId id="2147483964" r:id="rId13"/>
    <p:sldLayoutId id="2147483965" r:id="rId14"/>
    <p:sldLayoutId id="2147483966" r:id="rId15"/>
    <p:sldLayoutId id="2147483967" r:id="rId16"/>
    <p:sldLayoutId id="2147483968" r:id="rId17"/>
  </p:sldLayoutIdLst>
  <p:txStyles>
    <p:titleStyle>
      <a:lvl1pPr algn="ctr" defTabSz="2520361" rtl="0" eaLnBrk="1" latinLnBrk="0" hangingPunct="1">
        <a:lnSpc>
          <a:spcPct val="90000"/>
        </a:lnSpc>
        <a:spcBef>
          <a:spcPct val="0"/>
        </a:spcBef>
        <a:buNone/>
        <a:defRPr sz="9923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630090" indent="-630090" algn="l" defTabSz="2520361" rtl="0" eaLnBrk="1" latinLnBrk="0" hangingPunct="1">
        <a:lnSpc>
          <a:spcPct val="120000"/>
        </a:lnSpc>
        <a:spcBef>
          <a:spcPts val="2756"/>
        </a:spcBef>
        <a:buClr>
          <a:schemeClr val="tx1"/>
        </a:buClr>
        <a:buFont typeface="Arial" panose="020B0604020202020204" pitchFamily="34" charset="0"/>
        <a:buChar char="•"/>
        <a:defRPr sz="551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890271" indent="-630090" algn="l" defTabSz="2520361" rtl="0" eaLnBrk="1" latinLnBrk="0" hangingPunct="1">
        <a:lnSpc>
          <a:spcPct val="120000"/>
        </a:lnSpc>
        <a:spcBef>
          <a:spcPts val="1378"/>
        </a:spcBef>
        <a:buClr>
          <a:schemeClr val="tx1"/>
        </a:buClr>
        <a:buFont typeface="Arial" panose="020B0604020202020204" pitchFamily="34" charset="0"/>
        <a:buChar char="•"/>
        <a:defRPr sz="4961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3150451" indent="-630090" algn="l" defTabSz="2520361" rtl="0" eaLnBrk="1" latinLnBrk="0" hangingPunct="1">
        <a:lnSpc>
          <a:spcPct val="120000"/>
        </a:lnSpc>
        <a:spcBef>
          <a:spcPts val="1378"/>
        </a:spcBef>
        <a:buClr>
          <a:schemeClr val="tx1"/>
        </a:buClr>
        <a:buFont typeface="Arial" panose="020B0604020202020204" pitchFamily="34" charset="0"/>
        <a:buChar char="•"/>
        <a:defRPr sz="441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4410631" indent="-630090" algn="l" defTabSz="2520361" rtl="0" eaLnBrk="1" latinLnBrk="0" hangingPunct="1">
        <a:lnSpc>
          <a:spcPct val="120000"/>
        </a:lnSpc>
        <a:spcBef>
          <a:spcPts val="1378"/>
        </a:spcBef>
        <a:buClr>
          <a:schemeClr val="tx1"/>
        </a:buClr>
        <a:buFont typeface="Arial" panose="020B0604020202020204" pitchFamily="34" charset="0"/>
        <a:buChar char="•"/>
        <a:defRPr sz="385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5670812" indent="-630090" algn="l" defTabSz="2520361" rtl="0" eaLnBrk="1" latinLnBrk="0" hangingPunct="1">
        <a:lnSpc>
          <a:spcPct val="120000"/>
        </a:lnSpc>
        <a:spcBef>
          <a:spcPts val="1378"/>
        </a:spcBef>
        <a:buClr>
          <a:schemeClr val="tx1"/>
        </a:buClr>
        <a:buFont typeface="Arial" panose="020B0604020202020204" pitchFamily="34" charset="0"/>
        <a:buChar char="•"/>
        <a:defRPr sz="385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6930992" indent="-630090" algn="l" defTabSz="2520361" rtl="0" eaLnBrk="1" latinLnBrk="0" hangingPunct="1">
        <a:lnSpc>
          <a:spcPct val="120000"/>
        </a:lnSpc>
        <a:spcBef>
          <a:spcPts val="1378"/>
        </a:spcBef>
        <a:buClr>
          <a:schemeClr val="tx1"/>
        </a:buClr>
        <a:buFont typeface="Arial" panose="020B0604020202020204" pitchFamily="34" charset="0"/>
        <a:buChar char="•"/>
        <a:defRPr sz="385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8191172" indent="-630090" algn="l" defTabSz="2520361" rtl="0" eaLnBrk="1" latinLnBrk="0" hangingPunct="1">
        <a:lnSpc>
          <a:spcPct val="120000"/>
        </a:lnSpc>
        <a:spcBef>
          <a:spcPts val="1378"/>
        </a:spcBef>
        <a:buClr>
          <a:schemeClr val="tx1"/>
        </a:buClr>
        <a:buFont typeface="Arial" panose="020B0604020202020204" pitchFamily="34" charset="0"/>
        <a:buChar char="•"/>
        <a:defRPr sz="385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9451353" indent="-630090" algn="l" defTabSz="2520361" rtl="0" eaLnBrk="1" latinLnBrk="0" hangingPunct="1">
        <a:lnSpc>
          <a:spcPct val="120000"/>
        </a:lnSpc>
        <a:spcBef>
          <a:spcPts val="1378"/>
        </a:spcBef>
        <a:buClr>
          <a:schemeClr val="tx1"/>
        </a:buClr>
        <a:buFont typeface="Arial" panose="020B0604020202020204" pitchFamily="34" charset="0"/>
        <a:buChar char="•"/>
        <a:defRPr sz="385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10711533" indent="-630090" algn="l" defTabSz="2520361" rtl="0" eaLnBrk="1" latinLnBrk="0" hangingPunct="1">
        <a:lnSpc>
          <a:spcPct val="120000"/>
        </a:lnSpc>
        <a:spcBef>
          <a:spcPts val="1378"/>
        </a:spcBef>
        <a:buClr>
          <a:schemeClr val="tx1"/>
        </a:buClr>
        <a:buFont typeface="Arial" panose="020B0604020202020204" pitchFamily="34" charset="0"/>
        <a:buChar char="•"/>
        <a:defRPr sz="385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60180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2036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8054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40721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300902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61082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21263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81443" algn="l" defTabSz="2520361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046683" y="572951"/>
            <a:ext cx="19568066" cy="971156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0" marR="0" lvl="0" indent="0" algn="ctr" defTabSz="3497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BİTİRME PROJESİ BAŞLIĞI</a:t>
            </a:r>
            <a:endParaRPr kumimoji="0" lang="tr-TR" sz="56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Yuvarlatılmış Dikdörtgen 12"/>
          <p:cNvSpPr/>
          <p:nvPr/>
        </p:nvSpPr>
        <p:spPr>
          <a:xfrm>
            <a:off x="568760" y="4058860"/>
            <a:ext cx="11817313" cy="7534678"/>
          </a:xfrm>
          <a:prstGeom prst="roundRect">
            <a:avLst/>
          </a:prstGeom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033461" y="4288006"/>
            <a:ext cx="6240692" cy="971156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0" marR="0" lvl="0" indent="0" algn="ctr" defTabSz="3497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GİRİŞ</a:t>
            </a:r>
          </a:p>
        </p:txBody>
      </p:sp>
      <p:sp>
        <p:nvSpPr>
          <p:cNvPr id="16" name="Yuvarlatılmış Dikdörtgen 15"/>
          <p:cNvSpPr/>
          <p:nvPr/>
        </p:nvSpPr>
        <p:spPr>
          <a:xfrm>
            <a:off x="616243" y="12025586"/>
            <a:ext cx="11817313" cy="9075862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012688" y="12097594"/>
            <a:ext cx="7467452" cy="971156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0" marR="0" lvl="0" indent="0" algn="ctr" defTabSz="34974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AMAÇ</a:t>
            </a:r>
          </a:p>
        </p:txBody>
      </p:sp>
      <p:sp>
        <p:nvSpPr>
          <p:cNvPr id="18" name="Yuvarlatılmış Dikdörtgen 17"/>
          <p:cNvSpPr/>
          <p:nvPr/>
        </p:nvSpPr>
        <p:spPr>
          <a:xfrm>
            <a:off x="616243" y="21386626"/>
            <a:ext cx="11817313" cy="13753528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1866674" y="21458634"/>
            <a:ext cx="9334315" cy="971156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5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MATERYAL &amp; METOT</a:t>
            </a:r>
          </a:p>
        </p:txBody>
      </p:sp>
      <p:sp>
        <p:nvSpPr>
          <p:cNvPr id="20" name="Yuvarlatılmış Dikdörtgen 19"/>
          <p:cNvSpPr/>
          <p:nvPr/>
        </p:nvSpPr>
        <p:spPr>
          <a:xfrm>
            <a:off x="12960595" y="3978724"/>
            <a:ext cx="11742066" cy="7375260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15213721" y="3978724"/>
            <a:ext cx="7467452" cy="971156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5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TARTIŞMA</a:t>
            </a:r>
          </a:p>
        </p:txBody>
      </p:sp>
      <p:sp>
        <p:nvSpPr>
          <p:cNvPr id="24" name="Metin kutusu 23"/>
          <p:cNvSpPr txBox="1"/>
          <p:nvPr/>
        </p:nvSpPr>
        <p:spPr>
          <a:xfrm>
            <a:off x="720255" y="5321565"/>
            <a:ext cx="11464231" cy="3187147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 bitirme ödevi konusuna kısa bir giriş yapılmalıdır.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Edilgen cümleler kullanılmalıdır.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kısma resim koymayınız.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imleri kullanmayınız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5" name="Metin kutusu 24"/>
          <p:cNvSpPr txBox="1"/>
          <p:nvPr/>
        </p:nvSpPr>
        <p:spPr>
          <a:xfrm>
            <a:off x="801715" y="14073822"/>
            <a:ext cx="11464232" cy="5033807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projeyi ilginç kılan hususlar, projenin kullanım alanları, projenin çıktılarının faydaları bu kısımda vurgulanmalıdır.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Görsellik çok önemlidir.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imleri kullanabilirsiniz.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Resim/fotoğraf kullanabilirsiniz.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>
                <a:latin typeface="Times New Roman" panose="02020603050405020304" pitchFamily="18" charset="0"/>
                <a:cs typeface="Times New Roman" panose="02020603050405020304" pitchFamily="18" charset="0"/>
              </a:rPr>
              <a:t>Formül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kullanabilirsiniz.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Birden çok paragraf kullanabilirsiniz.</a:t>
            </a:r>
          </a:p>
        </p:txBody>
      </p:sp>
      <p:sp>
        <p:nvSpPr>
          <p:cNvPr id="26" name="Metin kutusu 25"/>
          <p:cNvSpPr txBox="1"/>
          <p:nvPr/>
        </p:nvSpPr>
        <p:spPr>
          <a:xfrm>
            <a:off x="778589" y="23328933"/>
            <a:ext cx="11464232" cy="5033807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Bitirme projenizi yaparken kullandığınız yöntem, cihazlar, yazılımlar ve metotlar bu kısımda açıkça belirtilmelidir.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Görsellik çok önemlidir.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imleri kullanabilirsiniz.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Resim/fotoğraf kullanabilirsiniz. (şiddetle tavsiye edilir)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Birden çok paragraf kullanabilirsiniz.</a:t>
            </a:r>
          </a:p>
        </p:txBody>
      </p:sp>
      <p:sp>
        <p:nvSpPr>
          <p:cNvPr id="31" name="Yuvarlatılmış Dikdörtgen 30"/>
          <p:cNvSpPr/>
          <p:nvPr/>
        </p:nvSpPr>
        <p:spPr>
          <a:xfrm>
            <a:off x="12947942" y="11624721"/>
            <a:ext cx="11810464" cy="20168013"/>
          </a:xfrm>
          <a:prstGeom prst="roundRect">
            <a:avLst/>
          </a:prstGeom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2" name="Metin kutusu 31"/>
          <p:cNvSpPr txBox="1"/>
          <p:nvPr/>
        </p:nvSpPr>
        <p:spPr>
          <a:xfrm>
            <a:off x="14361685" y="11672093"/>
            <a:ext cx="9334315" cy="971156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5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SONUÇLAR</a:t>
            </a:r>
          </a:p>
        </p:txBody>
      </p:sp>
      <p:sp>
        <p:nvSpPr>
          <p:cNvPr id="35" name="Metin kutusu 34"/>
          <p:cNvSpPr txBox="1"/>
          <p:nvPr/>
        </p:nvSpPr>
        <p:spPr>
          <a:xfrm>
            <a:off x="1145824" y="1721699"/>
            <a:ext cx="23220363" cy="1771375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 SOYAD</a:t>
            </a:r>
          </a:p>
          <a:p>
            <a:pPr algn="ctr"/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Danışman: Unvan Ad SOYAD</a:t>
            </a:r>
          </a:p>
          <a:p>
            <a:pPr algn="ctr"/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Süleyman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Demirel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Eczacılık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Fakültesi</a:t>
            </a:r>
            <a:r>
              <a:rPr lang="tr-TR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ISPARTA, TÜRKİYE</a:t>
            </a:r>
            <a:endParaRPr 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6" name="Resim 3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61" y="262098"/>
            <a:ext cx="3127826" cy="3184900"/>
          </a:xfrm>
          <a:prstGeom prst="rect">
            <a:avLst/>
          </a:prstGeom>
        </p:spPr>
      </p:pic>
      <p:sp>
        <p:nvSpPr>
          <p:cNvPr id="27" name="Metin kutusu 26"/>
          <p:cNvSpPr txBox="1"/>
          <p:nvPr/>
        </p:nvSpPr>
        <p:spPr>
          <a:xfrm>
            <a:off x="13053481" y="4986836"/>
            <a:ext cx="11534954" cy="5033807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Projenizde hedeflerinize ne ölçüde ulaştınız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Projenin tamamlanamayan kısımları nelerdir?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Projenin zorlukları nelerdi?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Projenizde beklediğinizin dışında bir sonuca ulaştıysanız nedenleri neler olabilir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projenin devamı olarak ileriki aşamalarda daha ne gibi çalışmalar yürütülebilir?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6215" indent="-406215" algn="just">
              <a:buFont typeface="Arial" pitchFamily="34" charset="0"/>
              <a:buChar char="•"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v.b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13049099" y="12744727"/>
            <a:ext cx="11625732" cy="16621594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Bitirme ödevinizde elde ettiğiniz sonuçlar bu kısımda yer alacaktır.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Görsellik çok önemlidir. Mümkün olan en az cümle ve en çok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resim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tablo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sonuçlar ifade edilmelidir. Gerekli cümleleri sunum yaparken kullanmayı tercih ediniz.</a:t>
            </a:r>
          </a:p>
          <a:p>
            <a:pPr algn="just"/>
            <a:endParaRPr lang="tr-TR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6215" indent="-406215" algn="just">
              <a:buFont typeface="Arial" pitchFamily="34" charset="0"/>
              <a:buChar char="•"/>
            </a:pPr>
            <a:endParaRPr lang="tr-TR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6215" indent="-406215" algn="just">
              <a:buFont typeface="Arial" pitchFamily="34" charset="0"/>
              <a:buChar char="•"/>
            </a:pPr>
            <a:endParaRPr lang="tr-TR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5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ÖNEMLİ UYARILAR</a:t>
            </a:r>
          </a:p>
          <a:p>
            <a:pPr marL="406215" indent="-406215" algn="just">
              <a:buFont typeface="Arial" pitchFamily="34" charset="0"/>
              <a:buChar char="•"/>
            </a:pPr>
            <a:endParaRPr lang="tr-TR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POSTER BİR ÖRNEKTİR. ANA HATLAR SABİT KALMAK KOŞULU İLE KAĞIT BOYUTUNU DEĞİŞTİRMEDEN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(70 cm x 100 cm)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KENDİ POSTERİNİZİ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İLEDİĞİNİZ RENK VE ARKA PLANDA OLUŞTURABİLİRSİNİZ.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YAZI TİPİ TİMES NEW ROMEN OLUP BAŞLIKLAR 56 PUNTO, VE İÇERİKLERİ 20 PUNTO OLMALIDIR. KAYNAKLAR 16 PUNTO OLMALIDIR.</a:t>
            </a:r>
          </a:p>
          <a:p>
            <a:pPr marL="485775" indent="-485775" algn="just">
              <a:buFont typeface="Arial" pitchFamily="34" charset="0"/>
              <a:buChar char="•"/>
            </a:pPr>
            <a:endParaRPr lang="tr-TR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POSTERİNİZİ RENKLİ BASTIRINIZ.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YAZILAR EN AZ 1 METRE UZAKLIKTAN OKUNUYOR OLMALIDIR. 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POSTERİNİZ 70 CM  X 100 CM (EN X BOY) OLMALIDIR.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ORİJİNAL POSTERİNİZİ BASTIRMADAN ÖNCE A4 BOYUTUNDA ÖLÇEKLENDİRİLMİŞ ÇIKTISINI ALIP KONTROL ETMENİZ ÖNERİLİR.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RESİMLER VE FOTOĞRAFLAR VARSA NET OLMALIDIR.</a:t>
            </a:r>
          </a:p>
          <a:p>
            <a:pPr marL="406215" indent="-406215" algn="just">
              <a:buFont typeface="Arial" pitchFamily="34" charset="0"/>
              <a:buChar char="•"/>
            </a:pPr>
            <a:endParaRPr lang="tr-TR" sz="3400" dirty="0"/>
          </a:p>
        </p:txBody>
      </p:sp>
      <p:sp>
        <p:nvSpPr>
          <p:cNvPr id="38" name="Yuvarlatılmış Dikdörtgen 37"/>
          <p:cNvSpPr/>
          <p:nvPr/>
        </p:nvSpPr>
        <p:spPr>
          <a:xfrm>
            <a:off x="12831234" y="31971802"/>
            <a:ext cx="11764174" cy="3168352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15147297" y="32440806"/>
            <a:ext cx="7467452" cy="971156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5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12947942" y="33051922"/>
            <a:ext cx="11534953" cy="1340488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406215" indent="-406215" algn="just">
              <a:buFont typeface="Arial" pitchFamily="34" charset="0"/>
              <a:buChar char="•"/>
            </a:pP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Poster sunumunda atıfta bulunulan çalışmalar bitirme projesi kılavuzuna göre listelenir.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Metin kutusu 1"/>
          <p:cNvSpPr txBox="1"/>
          <p:nvPr/>
        </p:nvSpPr>
        <p:spPr>
          <a:xfrm>
            <a:off x="0" y="35391973"/>
            <a:ext cx="25203149" cy="555658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2900" b="1" dirty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SÜLEYMAN DEMİREL ÜNİVERSİTESİ – ECZACILIK FAKÜLTESİ 2022-2023 EĞİTİM ÖĞRETİM YILI BİTİRME PROJELERİ SERGİSİ</a:t>
            </a:r>
          </a:p>
        </p:txBody>
      </p:sp>
    </p:spTree>
    <p:extLst>
      <p:ext uri="{BB962C8B-B14F-4D97-AF65-F5344CB8AC3E}">
        <p14:creationId xmlns:p14="http://schemas.microsoft.com/office/powerpoint/2010/main" val="371274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mla">
  <a:themeElements>
    <a:clrScheme name="Kırmızı Mor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TM04033925[[fn=Damla]]</Template>
  <TotalTime>195</TotalTime>
  <Words>324</Words>
  <Application>Microsoft Office PowerPoint</Application>
  <PresentationFormat>Özel</PresentationFormat>
  <Paragraphs>48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Tw Cen MT</vt:lpstr>
      <vt:lpstr>Damla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Evren</dc:creator>
  <cp:lastModifiedBy>Alan Editörü</cp:lastModifiedBy>
  <cp:revision>23</cp:revision>
  <dcterms:created xsi:type="dcterms:W3CDTF">2013-05-02T06:52:20Z</dcterms:created>
  <dcterms:modified xsi:type="dcterms:W3CDTF">2022-04-27T06:27:10Z</dcterms:modified>
</cp:coreProperties>
</file>